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87" r:id="rId3"/>
    <p:sldId id="284" r:id="rId4"/>
    <p:sldId id="257" r:id="rId5"/>
    <p:sldId id="258" r:id="rId6"/>
    <p:sldId id="263" r:id="rId7"/>
    <p:sldId id="288" r:id="rId8"/>
    <p:sldId id="285" r:id="rId9"/>
    <p:sldId id="277" r:id="rId10"/>
    <p:sldId id="265" r:id="rId11"/>
    <p:sldId id="269" r:id="rId12"/>
    <p:sldId id="264" r:id="rId13"/>
    <p:sldId id="282" r:id="rId14"/>
    <p:sldId id="283" r:id="rId15"/>
    <p:sldId id="286" r:id="rId16"/>
    <p:sldId id="272" r:id="rId17"/>
    <p:sldId id="270" r:id="rId18"/>
    <p:sldId id="273" r:id="rId19"/>
    <p:sldId id="276" r:id="rId20"/>
    <p:sldId id="271" r:id="rId21"/>
    <p:sldId id="267" r:id="rId22"/>
    <p:sldId id="266" r:id="rId23"/>
    <p:sldId id="260" r:id="rId24"/>
    <p:sldId id="261" r:id="rId25"/>
    <p:sldId id="262" r:id="rId26"/>
    <p:sldId id="259" r:id="rId27"/>
    <p:sldId id="281" r:id="rId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5" d="100"/>
          <a:sy n="85" d="100"/>
        </p:scale>
        <p:origin x="-4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9BDCA-21BC-DB44-AF7A-D8B0D6C0FC90}" type="datetimeFigureOut">
              <a:rPr lang="en-US" smtClean="0"/>
              <a:t>14.04.13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4C4CB-1BA9-8446-A2EC-6C2F958F92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0219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9BDCA-21BC-DB44-AF7A-D8B0D6C0FC90}" type="datetimeFigureOut">
              <a:rPr lang="en-US" smtClean="0"/>
              <a:t>14.04.13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4C4CB-1BA9-8446-A2EC-6C2F958F92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682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9BDCA-21BC-DB44-AF7A-D8B0D6C0FC90}" type="datetimeFigureOut">
              <a:rPr lang="en-US" smtClean="0"/>
              <a:t>14.04.13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4C4CB-1BA9-8446-A2EC-6C2F958F92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5827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9BDCA-21BC-DB44-AF7A-D8B0D6C0FC90}" type="datetimeFigureOut">
              <a:rPr lang="en-US" smtClean="0"/>
              <a:t>14.04.13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4C4CB-1BA9-8446-A2EC-6C2F958F92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282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9BDCA-21BC-DB44-AF7A-D8B0D6C0FC90}" type="datetimeFigureOut">
              <a:rPr lang="en-US" smtClean="0"/>
              <a:t>14.04.13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4C4CB-1BA9-8446-A2EC-6C2F958F92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4007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9BDCA-21BC-DB44-AF7A-D8B0D6C0FC90}" type="datetimeFigureOut">
              <a:rPr lang="en-US" smtClean="0"/>
              <a:t>14.04.13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4C4CB-1BA9-8446-A2EC-6C2F958F92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3672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9BDCA-21BC-DB44-AF7A-D8B0D6C0FC90}" type="datetimeFigureOut">
              <a:rPr lang="en-US" smtClean="0"/>
              <a:t>14.04.13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4C4CB-1BA9-8446-A2EC-6C2F958F92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5429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9BDCA-21BC-DB44-AF7A-D8B0D6C0FC90}" type="datetimeFigureOut">
              <a:rPr lang="en-US" smtClean="0"/>
              <a:t>14.04.13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4C4CB-1BA9-8446-A2EC-6C2F958F92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5357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9BDCA-21BC-DB44-AF7A-D8B0D6C0FC90}" type="datetimeFigureOut">
              <a:rPr lang="en-US" smtClean="0"/>
              <a:t>14.04.13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4C4CB-1BA9-8446-A2EC-6C2F958F92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218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9BDCA-21BC-DB44-AF7A-D8B0D6C0FC90}" type="datetimeFigureOut">
              <a:rPr lang="en-US" smtClean="0"/>
              <a:t>14.04.13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4C4CB-1BA9-8446-A2EC-6C2F958F92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7048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9BDCA-21BC-DB44-AF7A-D8B0D6C0FC90}" type="datetimeFigureOut">
              <a:rPr lang="en-US" smtClean="0"/>
              <a:t>14.04.13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4C4CB-1BA9-8446-A2EC-6C2F958F92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0845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F9BDCA-21BC-DB44-AF7A-D8B0D6C0FC90}" type="datetimeFigureOut">
              <a:rPr lang="en-US" smtClean="0"/>
              <a:t>14.04.13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F4C4CB-1BA9-8446-A2EC-6C2F958F92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987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emf"/><Relationship Id="rId3" Type="http://schemas.openxmlformats.org/officeDocument/2006/relationships/image" Target="../media/image8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emf"/><Relationship Id="rId3" Type="http://schemas.openxmlformats.org/officeDocument/2006/relationships/image" Target="../media/image22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e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state of the Russian society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4100" dirty="0" smtClean="0">
                <a:solidFill>
                  <a:schemeClr val="tx1"/>
                </a:solidFill>
              </a:rPr>
              <a:t>Denis </a:t>
            </a:r>
            <a:r>
              <a:rPr lang="en-US" sz="4100" dirty="0" err="1" smtClean="0">
                <a:solidFill>
                  <a:schemeClr val="tx1"/>
                </a:solidFill>
              </a:rPr>
              <a:t>Volkov</a:t>
            </a:r>
            <a:endParaRPr lang="en-US" sz="4100" dirty="0" smtClean="0">
              <a:solidFill>
                <a:schemeClr val="tx1"/>
              </a:solidFill>
            </a:endParaRPr>
          </a:p>
          <a:p>
            <a:r>
              <a:rPr lang="en-US" sz="4100" dirty="0" err="1" smtClean="0">
                <a:solidFill>
                  <a:schemeClr val="tx1"/>
                </a:solidFill>
              </a:rPr>
              <a:t>Levada</a:t>
            </a:r>
            <a:r>
              <a:rPr lang="en-US" sz="4100" dirty="0" smtClean="0">
                <a:solidFill>
                  <a:schemeClr val="tx1"/>
                </a:solidFill>
              </a:rPr>
              <a:t>-Center, Moscow</a:t>
            </a:r>
            <a:endParaRPr lang="en-US" sz="4100" dirty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April, 2013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85251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558" y="224118"/>
            <a:ext cx="9155558" cy="6469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2478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139765" cy="590201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4686" y="1030942"/>
            <a:ext cx="5014736" cy="5827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2478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3099"/>
            <a:ext cx="9144000" cy="656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2478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93700"/>
            <a:ext cx="9144000" cy="605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2601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4213"/>
            <a:ext cx="9144000" cy="6236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5591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84756"/>
            <a:ext cx="8229600" cy="1143000"/>
          </a:xfrm>
        </p:spPr>
        <p:txBody>
          <a:bodyPr/>
          <a:lstStyle/>
          <a:p>
            <a:r>
              <a:rPr lang="en-US" dirty="0" smtClean="0"/>
              <a:t>Ways of </a:t>
            </a:r>
            <a:r>
              <a:rPr lang="en-US" dirty="0"/>
              <a:t>e</a:t>
            </a:r>
            <a:r>
              <a:rPr lang="en-US" dirty="0" smtClean="0"/>
              <a:t>nforcing support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00674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3479"/>
            <a:ext cx="9144000" cy="6311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4012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441339"/>
            <a:ext cx="9166427" cy="5998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4877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25517"/>
            <a:ext cx="9171584" cy="582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4012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0200"/>
            <a:ext cx="9144000" cy="61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4012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err="1" smtClean="0"/>
              <a:t>Levada</a:t>
            </a:r>
            <a:r>
              <a:rPr lang="en-US" sz="4000" dirty="0" smtClean="0"/>
              <a:t>-Center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1987, All-Soviet Center of Public Opinion</a:t>
            </a:r>
          </a:p>
          <a:p>
            <a:r>
              <a:rPr lang="en-US" dirty="0" smtClean="0"/>
              <a:t>2003, Team left to establish </a:t>
            </a:r>
            <a:r>
              <a:rPr lang="en-US" dirty="0" err="1" smtClean="0"/>
              <a:t>Levada</a:t>
            </a:r>
            <a:r>
              <a:rPr lang="en-US" dirty="0" smtClean="0"/>
              <a:t>-Center</a:t>
            </a:r>
          </a:p>
          <a:p>
            <a:r>
              <a:rPr lang="en-US" dirty="0" smtClean="0"/>
              <a:t>Yuri </a:t>
            </a:r>
            <a:r>
              <a:rPr lang="en-US" dirty="0" err="1" smtClean="0"/>
              <a:t>Levada</a:t>
            </a:r>
            <a:r>
              <a:rPr lang="en-US" dirty="0" smtClean="0"/>
              <a:t> (1930-2006), first director</a:t>
            </a:r>
          </a:p>
          <a:p>
            <a:r>
              <a:rPr lang="en-US" dirty="0" smtClean="0"/>
              <a:t>NGO, Moscow based</a:t>
            </a:r>
          </a:p>
          <a:p>
            <a:r>
              <a:rPr lang="en-US" dirty="0" smtClean="0"/>
              <a:t>Regular surveys, analytics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In this presentation:</a:t>
            </a:r>
            <a:endParaRPr lang="en-US" dirty="0"/>
          </a:p>
          <a:p>
            <a:r>
              <a:rPr lang="en-US" dirty="0" smtClean="0"/>
              <a:t>Regular representative national surveys </a:t>
            </a:r>
            <a:br>
              <a:rPr lang="en-US" dirty="0" smtClean="0"/>
            </a:br>
            <a:r>
              <a:rPr lang="en-US" dirty="0" smtClean="0"/>
              <a:t>(with one exception)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81531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3400"/>
            <a:ext cx="9144000" cy="5770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4012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2415"/>
            <a:ext cx="9144000" cy="647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2478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1593"/>
            <a:ext cx="9161352" cy="6312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2478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200"/>
            <a:ext cx="91440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600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95300"/>
            <a:ext cx="9144000" cy="586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600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076605" cy="44674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8078" y="2300940"/>
            <a:ext cx="5395921" cy="4557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600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3735"/>
            <a:ext cx="9144000" cy="6155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600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59461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5300" dirty="0" smtClean="0"/>
              <a:t>Thank you!</a:t>
            </a:r>
            <a:br>
              <a:rPr lang="en-US" sz="5300" dirty="0" smtClean="0"/>
            </a:br>
            <a:r>
              <a:rPr lang="en-US" sz="3600" u="sng" dirty="0" err="1" smtClean="0">
                <a:solidFill>
                  <a:srgbClr val="0000FF"/>
                </a:solidFill>
              </a:rPr>
              <a:t>www.levada.ru</a:t>
            </a:r>
            <a:r>
              <a:rPr lang="en-US" sz="3600" u="sng" dirty="0" smtClean="0">
                <a:solidFill>
                  <a:srgbClr val="0000FF"/>
                </a:solidFill>
              </a:rPr>
              <a:t/>
            </a:r>
            <a:br>
              <a:rPr lang="en-US" sz="3600" u="sng" dirty="0" smtClean="0">
                <a:solidFill>
                  <a:srgbClr val="0000FF"/>
                </a:solidFill>
              </a:rPr>
            </a:br>
            <a:r>
              <a:rPr lang="en-US" sz="3600" u="sng" dirty="0" err="1" smtClean="0">
                <a:solidFill>
                  <a:srgbClr val="0000FF"/>
                </a:solidFill>
              </a:rPr>
              <a:t>volkov@levada.ru</a:t>
            </a:r>
            <a:endParaRPr lang="en-US" sz="3600" u="sng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53282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95109"/>
            <a:ext cx="8229600" cy="1143000"/>
          </a:xfrm>
        </p:spPr>
        <p:txBody>
          <a:bodyPr/>
          <a:lstStyle/>
          <a:p>
            <a:r>
              <a:rPr lang="en-US" dirty="0" smtClean="0"/>
              <a:t>Political trends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75095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31800"/>
            <a:ext cx="9144000" cy="598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5956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3400"/>
            <a:ext cx="9144000" cy="5777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600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4724"/>
            <a:ext cx="9144000" cy="5995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600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6400"/>
            <a:ext cx="9144000" cy="6030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7021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20403"/>
            <a:ext cx="8229600" cy="1143000"/>
          </a:xfrm>
        </p:spPr>
        <p:txBody>
          <a:bodyPr/>
          <a:lstStyle/>
          <a:p>
            <a:r>
              <a:rPr lang="en-US" dirty="0" smtClean="0"/>
              <a:t>Problems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16036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3411"/>
            <a:ext cx="9144000" cy="6066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6577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901</TotalTime>
  <Words>73</Words>
  <Application>Microsoft Macintosh PowerPoint</Application>
  <PresentationFormat>On-screen Show (4:3)</PresentationFormat>
  <Paragraphs>18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The state of the Russian society</vt:lpstr>
      <vt:lpstr>Levada-Center</vt:lpstr>
      <vt:lpstr>Political trends</vt:lpstr>
      <vt:lpstr>PowerPoint Presentation</vt:lpstr>
      <vt:lpstr>PowerPoint Presentation</vt:lpstr>
      <vt:lpstr>PowerPoint Presentation</vt:lpstr>
      <vt:lpstr>PowerPoint Presentation</vt:lpstr>
      <vt:lpstr>Problems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Ways of enforcing support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you! www.levada.ru volkov@levada.ru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Денис</dc:creator>
  <cp:lastModifiedBy>Денис</cp:lastModifiedBy>
  <cp:revision>20</cp:revision>
  <dcterms:created xsi:type="dcterms:W3CDTF">2013-04-14T14:21:33Z</dcterms:created>
  <dcterms:modified xsi:type="dcterms:W3CDTF">2013-04-15T05:23:28Z</dcterms:modified>
</cp:coreProperties>
</file>